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sldIdLst>
    <p:sldId id="256" r:id="rId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99CC"/>
    <a:srgbClr val="66FFFF"/>
    <a:srgbClr val="006666"/>
    <a:srgbClr val="008080"/>
    <a:srgbClr val="33CCCC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0" d="100"/>
          <a:sy n="60" d="100"/>
        </p:scale>
        <p:origin x="-1182" y="-15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19.06.2014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19.06.2014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19.06.2014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19.06.2014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19.06.2014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19.06.2014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19.06.2014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19.06.2014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19.06.2014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19.06.2014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19.06.2014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19.06.2014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7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gif"/><Relationship Id="rId5" Type="http://schemas.openxmlformats.org/officeDocument/2006/relationships/image" Target="../media/image5.gif"/><Relationship Id="rId4" Type="http://schemas.openxmlformats.org/officeDocument/2006/relationships/image" Target="../media/image4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Группа 14"/>
          <p:cNvGrpSpPr>
            <a:grpSpLocks/>
          </p:cNvGrpSpPr>
          <p:nvPr/>
        </p:nvGrpSpPr>
        <p:grpSpPr bwMode="auto">
          <a:xfrm>
            <a:off x="4929190" y="214290"/>
            <a:ext cx="4000498" cy="1217597"/>
            <a:chOff x="214282" y="139863"/>
            <a:chExt cx="6215107" cy="1884179"/>
          </a:xfrm>
        </p:grpSpPr>
        <p:pic>
          <p:nvPicPr>
            <p:cNvPr id="10" name="Рисунок 15" descr="Рисунок3.jpg"/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t="3606" b="2626"/>
            <a:stretch>
              <a:fillRect/>
            </a:stretch>
          </p:blipFill>
          <p:spPr bwMode="auto">
            <a:xfrm>
              <a:off x="1428728" y="142852"/>
              <a:ext cx="5000660" cy="18573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" name="Рисунок 10" descr="i-13.jp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14282" y="139863"/>
              <a:ext cx="1845560" cy="1884179"/>
            </a:xfrm>
            <a:prstGeom prst="ellipse">
              <a:avLst/>
            </a:prstGeom>
            <a:ln w="190500" cap="rnd">
              <a:solidFill>
                <a:srgbClr val="C8C6BD"/>
              </a:solidFill>
              <a:prstDash val="solid"/>
            </a:ln>
            <a:effectLst>
              <a:outerShdw blurRad="127000" algn="bl" rotWithShape="0">
                <a:srgbClr val="000000"/>
              </a:outerShdw>
            </a:effectLst>
            <a:scene3d>
              <a:camera prst="perspectiveFront" fov="5400000"/>
              <a:lightRig rig="threePt" dir="t">
                <a:rot lat="0" lon="0" rev="19200000"/>
              </a:lightRig>
            </a:scene3d>
            <a:sp3d extrusionH="25400">
              <a:bevelT w="304800" h="152400" prst="hardEdge"/>
              <a:extrusionClr>
                <a:srgbClr val="000000"/>
              </a:extrusionClr>
            </a:sp3d>
          </p:spPr>
        </p:pic>
      </p:grpSp>
      <p:pic>
        <p:nvPicPr>
          <p:cNvPr id="5" name="Рисунок 6" descr="чел оранж.gif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85984" y="4357694"/>
            <a:ext cx="2643206" cy="19820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548680"/>
            <a:ext cx="4643470" cy="2643206"/>
          </a:xfrm>
        </p:spPr>
        <p:txBody>
          <a:bodyPr>
            <a:normAutofit fontScale="90000"/>
          </a:bodyPr>
          <a:lstStyle/>
          <a:p>
            <a:pPr algn="r"/>
            <a:r>
              <a:rPr lang="ru-RU" sz="4000" dirty="0" smtClean="0">
                <a:solidFill>
                  <a:srgbClr val="006666"/>
                </a:solidFill>
                <a:latin typeface="Monotype Corsiva" pitchFamily="66" charset="0"/>
              </a:rPr>
              <a:t>2014</a:t>
            </a:r>
            <a:r>
              <a:rPr lang="ru-RU" sz="2800" dirty="0" smtClean="0">
                <a:solidFill>
                  <a:srgbClr val="006666"/>
                </a:solidFill>
                <a:latin typeface="Monotype Corsiva" pitchFamily="66" charset="0"/>
              </a:rPr>
              <a:t>  </a:t>
            </a:r>
            <a:r>
              <a:rPr lang="ru-RU" sz="2800" dirty="0" smtClean="0">
                <a:solidFill>
                  <a:srgbClr val="006666"/>
                </a:solidFill>
                <a:latin typeface="Monotype Corsiva" pitchFamily="66" charset="0"/>
              </a:rPr>
              <a:t>-  </a:t>
            </a:r>
            <a:br>
              <a:rPr lang="ru-RU" sz="2800" dirty="0" smtClean="0">
                <a:solidFill>
                  <a:srgbClr val="006666"/>
                </a:solidFill>
                <a:latin typeface="Monotype Corsiva" pitchFamily="66" charset="0"/>
              </a:rPr>
            </a:br>
            <a:r>
              <a:rPr lang="ru-RU" sz="3100" dirty="0" smtClean="0">
                <a:solidFill>
                  <a:srgbClr val="006666"/>
                </a:solidFill>
                <a:latin typeface="Monotype Corsiva" pitchFamily="66" charset="0"/>
              </a:rPr>
              <a:t>Год </a:t>
            </a:r>
            <a:br>
              <a:rPr lang="ru-RU" sz="3100" dirty="0" smtClean="0">
                <a:solidFill>
                  <a:srgbClr val="006666"/>
                </a:solidFill>
                <a:latin typeface="Monotype Corsiva" pitchFamily="66" charset="0"/>
              </a:rPr>
            </a:br>
            <a:r>
              <a:rPr lang="ru-RU" sz="3100" dirty="0" smtClean="0">
                <a:solidFill>
                  <a:srgbClr val="006666"/>
                </a:solidFill>
                <a:latin typeface="Monotype Corsiva" pitchFamily="66" charset="0"/>
              </a:rPr>
              <a:t>историко-культурного наследия </a:t>
            </a:r>
            <a:r>
              <a:rPr lang="ru-RU" sz="3100" dirty="0" smtClean="0">
                <a:solidFill>
                  <a:srgbClr val="006666"/>
                </a:solidFill>
                <a:latin typeface="Monotype Corsiva" pitchFamily="66" charset="0"/>
              </a:rPr>
              <a:t/>
            </a:r>
            <a:br>
              <a:rPr lang="ru-RU" sz="3100" dirty="0" smtClean="0">
                <a:solidFill>
                  <a:srgbClr val="006666"/>
                </a:solidFill>
                <a:latin typeface="Monotype Corsiva" pitchFamily="66" charset="0"/>
              </a:rPr>
            </a:br>
            <a:r>
              <a:rPr lang="ru-RU" sz="3100" dirty="0" smtClean="0">
                <a:solidFill>
                  <a:srgbClr val="006666"/>
                </a:solidFill>
                <a:latin typeface="Monotype Corsiva" pitchFamily="66" charset="0"/>
              </a:rPr>
              <a:t>Российской </a:t>
            </a:r>
            <a:r>
              <a:rPr lang="ru-RU" sz="3100" dirty="0" smtClean="0">
                <a:solidFill>
                  <a:srgbClr val="006666"/>
                </a:solidFill>
                <a:latin typeface="Monotype Corsiva" pitchFamily="66" charset="0"/>
              </a:rPr>
              <a:t>Федерации </a:t>
            </a:r>
            <a:r>
              <a:rPr lang="ru-RU" sz="3100" dirty="0" smtClean="0">
                <a:solidFill>
                  <a:srgbClr val="006666"/>
                </a:solidFill>
                <a:latin typeface="Monotype Corsiva" pitchFamily="66" charset="0"/>
              </a:rPr>
              <a:t> </a:t>
            </a:r>
            <a:r>
              <a:rPr lang="ru-RU" sz="3100" dirty="0" smtClean="0">
                <a:solidFill>
                  <a:srgbClr val="006666"/>
                </a:solidFill>
                <a:latin typeface="Monotype Corsiva" pitchFamily="66" charset="0"/>
              </a:rPr>
              <a:t/>
            </a:r>
            <a:br>
              <a:rPr lang="ru-RU" sz="3100" dirty="0" smtClean="0">
                <a:solidFill>
                  <a:srgbClr val="006666"/>
                </a:solidFill>
                <a:latin typeface="Monotype Corsiva" pitchFamily="66" charset="0"/>
              </a:rPr>
            </a:br>
            <a:endParaRPr lang="ru-RU" sz="3100" dirty="0">
              <a:solidFill>
                <a:srgbClr val="006666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28728" y="3429000"/>
            <a:ext cx="7429552" cy="3429000"/>
          </a:xfrm>
        </p:spPr>
        <p:txBody>
          <a:bodyPr>
            <a:normAutofit fontScale="92500" lnSpcReduction="20000"/>
          </a:bodyPr>
          <a:lstStyle/>
          <a:p>
            <a:pPr algn="r"/>
            <a:r>
              <a:rPr lang="ru-RU" sz="1800" b="1" dirty="0" smtClean="0">
                <a:solidFill>
                  <a:schemeClr val="accent1">
                    <a:lumMod val="75000"/>
                  </a:schemeClr>
                </a:solidFill>
                <a:latin typeface="Segoe Script" pitchFamily="34" charset="0"/>
              </a:rPr>
              <a:t>Познавательная игра</a:t>
            </a:r>
          </a:p>
          <a:p>
            <a:pPr algn="r"/>
            <a:r>
              <a:rPr lang="ru-RU" sz="1800" b="1" dirty="0" smtClean="0">
                <a:solidFill>
                  <a:schemeClr val="accent1">
                    <a:lumMod val="75000"/>
                  </a:schemeClr>
                </a:solidFill>
                <a:latin typeface="Segoe Script" pitchFamily="34" charset="0"/>
              </a:rPr>
              <a:t> </a:t>
            </a:r>
          </a:p>
          <a:p>
            <a:pPr algn="r"/>
            <a:r>
              <a:rPr lang="ru-RU" sz="1800" b="1" dirty="0" smtClean="0">
                <a:solidFill>
                  <a:schemeClr val="accent1">
                    <a:lumMod val="75000"/>
                  </a:schemeClr>
                </a:solidFill>
                <a:latin typeface="Segoe Script" pitchFamily="34" charset="0"/>
              </a:rPr>
              <a:t> </a:t>
            </a:r>
            <a:r>
              <a:rPr lang="ru-RU" sz="5400" b="1" dirty="0" smtClean="0">
                <a:solidFill>
                  <a:schemeClr val="accent1">
                    <a:lumMod val="75000"/>
                  </a:schemeClr>
                </a:solidFill>
                <a:latin typeface="Mistral" pitchFamily="66" charset="0"/>
              </a:rPr>
              <a:t>“</a:t>
            </a:r>
            <a:r>
              <a:rPr lang="en-US" sz="7100" dirty="0" smtClean="0">
                <a:solidFill>
                  <a:schemeClr val="accent1">
                    <a:lumMod val="75000"/>
                  </a:schemeClr>
                </a:solidFill>
                <a:latin typeface="Jokerman" pitchFamily="82" charset="0"/>
              </a:rPr>
              <a:t>C</a:t>
            </a:r>
            <a:r>
              <a:rPr lang="en-US" sz="5800" b="1" dirty="0" smtClean="0">
                <a:solidFill>
                  <a:schemeClr val="accent1">
                    <a:lumMod val="75000"/>
                  </a:schemeClr>
                </a:solidFill>
                <a:latin typeface="Jokerman" pitchFamily="82" charset="0"/>
              </a:rPr>
              <a:t>AM</a:t>
            </a:r>
            <a:r>
              <a:rPr lang="ru-RU" sz="5800" b="1" dirty="0" smtClean="0">
                <a:solidFill>
                  <a:schemeClr val="accent1">
                    <a:lumMod val="75000"/>
                  </a:schemeClr>
                </a:solidFill>
                <a:latin typeface="Jokerman" pitchFamily="82" charset="0"/>
              </a:rPr>
              <a:t>     </a:t>
            </a:r>
            <a:r>
              <a:rPr lang="en-US" sz="5800" b="1" dirty="0" smtClean="0">
                <a:solidFill>
                  <a:schemeClr val="accent1">
                    <a:lumMod val="75000"/>
                  </a:schemeClr>
                </a:solidFill>
                <a:latin typeface="Jokerman" pitchFamily="82" charset="0"/>
              </a:rPr>
              <a:t> </a:t>
            </a:r>
            <a:r>
              <a:rPr lang="ru-RU" sz="5800" b="1" dirty="0" smtClean="0">
                <a:solidFill>
                  <a:schemeClr val="accent1">
                    <a:lumMod val="75000"/>
                  </a:schemeClr>
                </a:solidFill>
                <a:latin typeface="Jokerman" pitchFamily="82" charset="0"/>
              </a:rPr>
              <a:t> </a:t>
            </a:r>
          </a:p>
          <a:p>
            <a:pPr algn="r"/>
            <a:r>
              <a:rPr lang="en-US" sz="5800" b="1" dirty="0" smtClean="0">
                <a:solidFill>
                  <a:schemeClr val="accent1">
                    <a:lumMod val="75000"/>
                  </a:schemeClr>
                </a:solidFill>
                <a:latin typeface="Jokerman" pitchFamily="82" charset="0"/>
              </a:rPr>
              <a:t>CE</a:t>
            </a:r>
            <a:r>
              <a:rPr lang="ru-RU" sz="7100" b="1" dirty="0" smtClean="0">
                <a:solidFill>
                  <a:schemeClr val="accent1">
                    <a:lumMod val="75000"/>
                  </a:schemeClr>
                </a:solidFill>
                <a:latin typeface="Mistral" pitchFamily="66" charset="0"/>
              </a:rPr>
              <a:t>Б</a:t>
            </a:r>
            <a:r>
              <a:rPr lang="en-US" sz="5800" b="1" dirty="0" smtClean="0">
                <a:solidFill>
                  <a:schemeClr val="accent1">
                    <a:lumMod val="75000"/>
                  </a:schemeClr>
                </a:solidFill>
                <a:latin typeface="Jokerman" pitchFamily="82" charset="0"/>
              </a:rPr>
              <a:t>E</a:t>
            </a:r>
            <a:r>
              <a:rPr lang="ru-RU" sz="5800" b="1" dirty="0" smtClean="0">
                <a:solidFill>
                  <a:schemeClr val="accent1">
                    <a:lumMod val="75000"/>
                  </a:schemeClr>
                </a:solidFill>
                <a:latin typeface="Jokerman" pitchFamily="82" charset="0"/>
              </a:rPr>
              <a:t> </a:t>
            </a:r>
          </a:p>
          <a:p>
            <a:pPr algn="r"/>
            <a:r>
              <a:rPr lang="ru-RU" sz="7100" dirty="0" smtClean="0">
                <a:solidFill>
                  <a:schemeClr val="accent1">
                    <a:lumMod val="75000"/>
                  </a:schemeClr>
                </a:solidFill>
                <a:latin typeface="Mistral" pitchFamily="66" charset="0"/>
              </a:rPr>
              <a:t>И</a:t>
            </a:r>
            <a:r>
              <a:rPr lang="en-US" sz="5800" dirty="0" smtClean="0">
                <a:solidFill>
                  <a:schemeClr val="accent1">
                    <a:lumMod val="75000"/>
                  </a:schemeClr>
                </a:solidFill>
                <a:latin typeface="Jokerman" pitchFamily="82" charset="0"/>
              </a:rPr>
              <a:t>C</a:t>
            </a:r>
            <a:r>
              <a:rPr lang="en-US" sz="5800" b="1" dirty="0" smtClean="0">
                <a:solidFill>
                  <a:schemeClr val="accent1">
                    <a:lumMod val="75000"/>
                  </a:schemeClr>
                </a:solidFill>
                <a:latin typeface="Jokerman" pitchFamily="82" charset="0"/>
              </a:rPr>
              <a:t>TOP</a:t>
            </a:r>
            <a:r>
              <a:rPr lang="ru-RU" sz="7100" b="1" dirty="0" smtClean="0">
                <a:solidFill>
                  <a:schemeClr val="accent1">
                    <a:lumMod val="75000"/>
                  </a:schemeClr>
                </a:solidFill>
                <a:latin typeface="Mistral" pitchFamily="66" charset="0"/>
              </a:rPr>
              <a:t>И</a:t>
            </a:r>
            <a:r>
              <a:rPr lang="en-US" sz="5800" b="1" dirty="0" smtClean="0">
                <a:solidFill>
                  <a:schemeClr val="accent1">
                    <a:lumMod val="75000"/>
                  </a:schemeClr>
                </a:solidFill>
                <a:latin typeface="Jokerman" pitchFamily="82" charset="0"/>
              </a:rPr>
              <a:t>K</a:t>
            </a:r>
            <a:r>
              <a:rPr lang="ru-RU" sz="5800" b="1" dirty="0" smtClean="0">
                <a:solidFill>
                  <a:schemeClr val="accent1">
                    <a:lumMod val="75000"/>
                  </a:schemeClr>
                </a:solidFill>
                <a:latin typeface="Mistral" pitchFamily="66" charset="0"/>
              </a:rPr>
              <a:t>»</a:t>
            </a:r>
            <a:endParaRPr lang="ru-RU" sz="5800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4" name="Рисунок 3" descr="chasa-35.gif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500826" y="5786454"/>
            <a:ext cx="642942" cy="642942"/>
          </a:xfrm>
          <a:prstGeom prst="rect">
            <a:avLst/>
          </a:prstGeom>
        </p:spPr>
      </p:pic>
      <p:pic>
        <p:nvPicPr>
          <p:cNvPr id="8" name="Рисунок 7" descr="chasa-37.gif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071670" y="5786454"/>
            <a:ext cx="571504" cy="571504"/>
          </a:xfrm>
          <a:prstGeom prst="rect">
            <a:avLst/>
          </a:prstGeom>
        </p:spPr>
      </p:pic>
      <p:pic>
        <p:nvPicPr>
          <p:cNvPr id="13" name="Рисунок 12" descr="еее.gif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6156176" y="1556792"/>
            <a:ext cx="2569195" cy="1689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6000"/>
                            </p:stCondLst>
                            <p:childTnLst>
                              <p:par>
                                <p:cTn id="20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9000"/>
                            </p:stCondLst>
                            <p:childTnLst>
                              <p:par>
                                <p:cTn id="24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6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7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1000"/>
                            </p:stCondLst>
                            <p:childTnLst>
                              <p:par>
                                <p:cTn id="3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3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3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4000"/>
                            </p:stCondLst>
                            <p:childTnLst>
                              <p:par>
                                <p:cTn id="35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8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8750"/>
                            </p:stCondLst>
                            <p:childTnLst>
                              <p:par>
                                <p:cTn id="46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8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9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0000"/>
                            </p:stCondLst>
                            <p:childTnLst>
                              <p:par>
                                <p:cTn id="52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4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5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21250"/>
                            </p:stCondLst>
                            <p:childTnLst>
                              <p:par>
                                <p:cTn id="58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0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1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117</TotalTime>
  <Words>16</Words>
  <Application>Microsoft Office PowerPoint</Application>
  <PresentationFormat>Экран (4:3)</PresentationFormat>
  <Paragraphs>6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Эркер</vt:lpstr>
      <vt:lpstr>2014  -   Год  историко-культурного наследия  Российской Федерации  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15</cp:revision>
  <dcterms:created xsi:type="dcterms:W3CDTF">2012-03-14T06:41:29Z</dcterms:created>
  <dcterms:modified xsi:type="dcterms:W3CDTF">2014-06-19T06:25:44Z</dcterms:modified>
</cp:coreProperties>
</file>